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2"/>
  </p:notesMasterIdLst>
  <p:handoutMasterIdLst>
    <p:handoutMasterId r:id="rId163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53" r:id="rId46"/>
    <p:sldId id="418" r:id="rId47"/>
    <p:sldId id="419" r:id="rId48"/>
    <p:sldId id="420" r:id="rId49"/>
    <p:sldId id="421" r:id="rId50"/>
    <p:sldId id="260" r:id="rId51"/>
    <p:sldId id="264" r:id="rId52"/>
    <p:sldId id="267" r:id="rId53"/>
    <p:sldId id="294" r:id="rId54"/>
    <p:sldId id="297" r:id="rId55"/>
    <p:sldId id="390" r:id="rId56"/>
    <p:sldId id="387" r:id="rId57"/>
    <p:sldId id="388" r:id="rId58"/>
    <p:sldId id="389" r:id="rId59"/>
    <p:sldId id="391" r:id="rId60"/>
    <p:sldId id="392" r:id="rId61"/>
    <p:sldId id="394" r:id="rId62"/>
    <p:sldId id="272" r:id="rId63"/>
    <p:sldId id="266" r:id="rId64"/>
    <p:sldId id="341" r:id="rId65"/>
    <p:sldId id="342" r:id="rId66"/>
    <p:sldId id="344" r:id="rId67"/>
    <p:sldId id="345" r:id="rId68"/>
    <p:sldId id="343" r:id="rId69"/>
    <p:sldId id="347" r:id="rId70"/>
    <p:sldId id="346" r:id="rId71"/>
    <p:sldId id="348" r:id="rId72"/>
    <p:sldId id="349" r:id="rId73"/>
    <p:sldId id="350" r:id="rId74"/>
    <p:sldId id="310" r:id="rId75"/>
    <p:sldId id="311" r:id="rId76"/>
    <p:sldId id="312" r:id="rId77"/>
    <p:sldId id="313" r:id="rId78"/>
    <p:sldId id="268" r:id="rId79"/>
    <p:sldId id="299" r:id="rId80"/>
    <p:sldId id="303" r:id="rId81"/>
    <p:sldId id="301" r:id="rId82"/>
    <p:sldId id="395" r:id="rId83"/>
    <p:sldId id="396" r:id="rId84"/>
    <p:sldId id="397" r:id="rId85"/>
    <p:sldId id="300" r:id="rId86"/>
    <p:sldId id="302" r:id="rId87"/>
    <p:sldId id="398" r:id="rId88"/>
    <p:sldId id="399" r:id="rId89"/>
    <p:sldId id="269" r:id="rId90"/>
    <p:sldId id="273" r:id="rId91"/>
    <p:sldId id="316" r:id="rId92"/>
    <p:sldId id="315" r:id="rId93"/>
    <p:sldId id="318" r:id="rId94"/>
    <p:sldId id="317" r:id="rId95"/>
    <p:sldId id="314" r:id="rId96"/>
    <p:sldId id="276" r:id="rId97"/>
    <p:sldId id="274" r:id="rId98"/>
    <p:sldId id="275" r:id="rId99"/>
    <p:sldId id="319" r:id="rId100"/>
    <p:sldId id="277" r:id="rId101"/>
    <p:sldId id="271" r:id="rId102"/>
    <p:sldId id="320" r:id="rId103"/>
    <p:sldId id="321" r:id="rId104"/>
    <p:sldId id="400" r:id="rId105"/>
    <p:sldId id="401" r:id="rId106"/>
    <p:sldId id="270" r:id="rId107"/>
    <p:sldId id="265" r:id="rId108"/>
    <p:sldId id="280" r:id="rId109"/>
    <p:sldId id="279" r:id="rId110"/>
    <p:sldId id="281" r:id="rId111"/>
    <p:sldId id="283" r:id="rId112"/>
    <p:sldId id="284" r:id="rId113"/>
    <p:sldId id="285" r:id="rId114"/>
    <p:sldId id="291" r:id="rId115"/>
    <p:sldId id="292" r:id="rId116"/>
    <p:sldId id="405" r:id="rId117"/>
    <p:sldId id="286" r:id="rId118"/>
    <p:sldId id="289" r:id="rId119"/>
    <p:sldId id="290" r:id="rId120"/>
    <p:sldId id="287" r:id="rId121"/>
    <p:sldId id="288" r:id="rId122"/>
    <p:sldId id="282" r:id="rId123"/>
    <p:sldId id="351" r:id="rId124"/>
    <p:sldId id="353" r:id="rId125"/>
    <p:sldId id="354" r:id="rId126"/>
    <p:sldId id="355" r:id="rId127"/>
    <p:sldId id="356" r:id="rId128"/>
    <p:sldId id="357" r:id="rId129"/>
    <p:sldId id="362" r:id="rId130"/>
    <p:sldId id="358" r:id="rId131"/>
    <p:sldId id="359" r:id="rId132"/>
    <p:sldId id="364" r:id="rId133"/>
    <p:sldId id="360" r:id="rId134"/>
    <p:sldId id="363" r:id="rId135"/>
    <p:sldId id="365" r:id="rId136"/>
    <p:sldId id="366" r:id="rId137"/>
    <p:sldId id="406" r:id="rId138"/>
    <p:sldId id="361" r:id="rId139"/>
    <p:sldId id="369" r:id="rId140"/>
    <p:sldId id="368" r:id="rId141"/>
    <p:sldId id="370" r:id="rId142"/>
    <p:sldId id="407" r:id="rId143"/>
    <p:sldId id="408" r:id="rId144"/>
    <p:sldId id="373" r:id="rId145"/>
    <p:sldId id="374" r:id="rId146"/>
    <p:sldId id="375" r:id="rId147"/>
    <p:sldId id="377" r:id="rId148"/>
    <p:sldId id="378" r:id="rId149"/>
    <p:sldId id="376" r:id="rId150"/>
    <p:sldId id="381" r:id="rId151"/>
    <p:sldId id="379" r:id="rId152"/>
    <p:sldId id="380" r:id="rId153"/>
    <p:sldId id="352" r:id="rId154"/>
    <p:sldId id="382" r:id="rId155"/>
    <p:sldId id="383" r:id="rId156"/>
    <p:sldId id="384" r:id="rId157"/>
    <p:sldId id="328" r:id="rId158"/>
    <p:sldId id="409" r:id="rId159"/>
    <p:sldId id="410" r:id="rId160"/>
    <p:sldId id="411" r:id="rId16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" id="{E40D90B4-ADE1-4078-9F2D-8F12393299A1}">
          <p14:sldIdLst>
            <p14:sldId id="456"/>
            <p14:sldId id="457"/>
            <p14:sldId id="458"/>
            <p14:sldId id="459"/>
            <p14:sldId id="451"/>
            <p14:sldId id="453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0867328"/>
        <c:axId val="320869120"/>
      </c:lineChart>
      <c:catAx>
        <c:axId val="3208673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0869120"/>
        <c:crosses val="autoZero"/>
        <c:auto val="1"/>
        <c:lblAlgn val="ctr"/>
        <c:lblOffset val="100"/>
        <c:noMultiLvlLbl val="0"/>
      </c:catAx>
      <c:valAx>
        <c:axId val="320869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08673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17683584"/>
        <c:axId val="317685120"/>
      </c:barChart>
      <c:catAx>
        <c:axId val="31768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7685120"/>
        <c:crosses val="autoZero"/>
        <c:auto val="1"/>
        <c:lblAlgn val="ctr"/>
        <c:lblOffset val="100"/>
        <c:noMultiLvlLbl val="0"/>
      </c:catAx>
      <c:valAx>
        <c:axId val="3176851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768358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8172160"/>
        <c:axId val="318174336"/>
      </c:lineChart>
      <c:catAx>
        <c:axId val="3181721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8174336"/>
        <c:crosses val="autoZero"/>
        <c:auto val="1"/>
        <c:lblAlgn val="ctr"/>
        <c:lblOffset val="100"/>
        <c:noMultiLvlLbl val="0"/>
      </c:catAx>
      <c:valAx>
        <c:axId val="3181743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81721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7944576"/>
        <c:axId val="317946496"/>
      </c:lineChart>
      <c:catAx>
        <c:axId val="317944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7946496"/>
        <c:crosses val="autoZero"/>
        <c:auto val="1"/>
        <c:lblAlgn val="ctr"/>
        <c:lblOffset val="100"/>
        <c:noMultiLvlLbl val="0"/>
      </c:catAx>
      <c:valAx>
        <c:axId val="3179464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79445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7880576"/>
        <c:axId val="317899136"/>
      </c:lineChart>
      <c:catAx>
        <c:axId val="317880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7899136"/>
        <c:crosses val="autoZero"/>
        <c:auto val="1"/>
        <c:lblAlgn val="ctr"/>
        <c:lblOffset val="100"/>
        <c:noMultiLvlLbl val="0"/>
      </c:catAx>
      <c:valAx>
        <c:axId val="3178991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78805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0986112"/>
        <c:axId val="320996096"/>
      </c:lineChart>
      <c:catAx>
        <c:axId val="3209861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0996096"/>
        <c:crosses val="autoZero"/>
        <c:auto val="1"/>
        <c:lblAlgn val="ctr"/>
        <c:lblOffset val="1000"/>
        <c:noMultiLvlLbl val="0"/>
      </c:catAx>
      <c:valAx>
        <c:axId val="320996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098611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17818368"/>
        <c:axId val="317819904"/>
      </c:barChart>
      <c:catAx>
        <c:axId val="317818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17819904"/>
        <c:crosses val="autoZero"/>
        <c:auto val="1"/>
        <c:lblAlgn val="ctr"/>
        <c:lblOffset val="100"/>
        <c:noMultiLvlLbl val="0"/>
      </c:catAx>
      <c:valAx>
        <c:axId val="3178199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7818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7178240"/>
        <c:axId val="317179776"/>
      </c:barChart>
      <c:catAx>
        <c:axId val="31717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7179776"/>
        <c:crosses val="autoZero"/>
        <c:auto val="1"/>
        <c:lblAlgn val="ctr"/>
        <c:lblOffset val="100"/>
        <c:noMultiLvlLbl val="0"/>
      </c:catAx>
      <c:valAx>
        <c:axId val="3171797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71782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7774080"/>
        <c:axId val="317779968"/>
      </c:barChart>
      <c:catAx>
        <c:axId val="31777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7779968"/>
        <c:crosses val="autoZero"/>
        <c:auto val="1"/>
        <c:lblAlgn val="ctr"/>
        <c:lblOffset val="100"/>
        <c:noMultiLvlLbl val="0"/>
      </c:catAx>
      <c:valAx>
        <c:axId val="3177799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77740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7527168"/>
        <c:axId val="317529088"/>
      </c:lineChart>
      <c:catAx>
        <c:axId val="31752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7529088"/>
        <c:crosses val="autoZero"/>
        <c:auto val="1"/>
        <c:lblAlgn val="ctr"/>
        <c:lblOffset val="100"/>
        <c:noMultiLvlLbl val="0"/>
      </c:catAx>
      <c:valAx>
        <c:axId val="3175290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752716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7431808"/>
        <c:axId val="317433344"/>
      </c:barChart>
      <c:catAx>
        <c:axId val="31743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7433344"/>
        <c:crosses val="autoZero"/>
        <c:auto val="1"/>
        <c:lblAlgn val="ctr"/>
        <c:lblOffset val="100"/>
        <c:noMultiLvlLbl val="0"/>
      </c:catAx>
      <c:valAx>
        <c:axId val="3174333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74318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7601664"/>
        <c:axId val="317603200"/>
      </c:barChart>
      <c:catAx>
        <c:axId val="31760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7603200"/>
        <c:crosses val="autoZero"/>
        <c:auto val="1"/>
        <c:lblAlgn val="ctr"/>
        <c:lblOffset val="100"/>
        <c:noMultiLvlLbl val="0"/>
      </c:catAx>
      <c:valAx>
        <c:axId val="3176032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76016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8387328"/>
        <c:axId val="318388864"/>
      </c:lineChart>
      <c:catAx>
        <c:axId val="31838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8388864"/>
        <c:crosses val="autoZero"/>
        <c:auto val="1"/>
        <c:lblAlgn val="ctr"/>
        <c:lblOffset val="100"/>
        <c:noMultiLvlLbl val="0"/>
      </c:catAx>
      <c:valAx>
        <c:axId val="3183888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83873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17.07.2021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3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41.png"/><Relationship Id="rId3" Type="http://schemas.openxmlformats.org/officeDocument/2006/relationships/image" Target="../media/image16.png"/><Relationship Id="rId7" Type="http://schemas.openxmlformats.org/officeDocument/2006/relationships/image" Target="../media/image338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40.png"/><Relationship Id="rId5" Type="http://schemas.openxmlformats.org/officeDocument/2006/relationships/image" Target="../media/image17.png"/><Relationship Id="rId15" Type="http://schemas.openxmlformats.org/officeDocument/2006/relationships/image" Target="../media/image342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39.png"/><Relationship Id="rId14" Type="http://schemas.openxmlformats.org/officeDocument/2006/relationships/image" Target="../media/image211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43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49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46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48.png"/><Relationship Id="rId4" Type="http://schemas.openxmlformats.org/officeDocument/2006/relationships/image" Target="../media/image345.png"/><Relationship Id="rId9" Type="http://schemas.openxmlformats.org/officeDocument/2006/relationships/image" Target="../media/image223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5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52.png"/><Relationship Id="rId7" Type="http://schemas.openxmlformats.org/officeDocument/2006/relationships/image" Target="../media/image3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53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7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56.png"/><Relationship Id="rId4" Type="http://schemas.openxmlformats.org/officeDocument/2006/relationships/image" Target="../media/image2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58.png"/><Relationship Id="rId5" Type="http://schemas.openxmlformats.org/officeDocument/2006/relationships/image" Target="../media/image243.svg"/><Relationship Id="rId4" Type="http://schemas.openxmlformats.org/officeDocument/2006/relationships/image" Target="../media/image35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61.png"/><Relationship Id="rId5" Type="http://schemas.openxmlformats.org/officeDocument/2006/relationships/image" Target="../media/image249.svg"/><Relationship Id="rId4" Type="http://schemas.openxmlformats.org/officeDocument/2006/relationships/image" Target="../media/image360.png"/><Relationship Id="rId9" Type="http://schemas.openxmlformats.org/officeDocument/2006/relationships/image" Target="../media/image25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64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65.png"/><Relationship Id="rId5" Type="http://schemas.openxmlformats.org/officeDocument/2006/relationships/image" Target="../media/image241.svg"/><Relationship Id="rId4" Type="http://schemas.openxmlformats.org/officeDocument/2006/relationships/image" Target="../media/image356.png"/><Relationship Id="rId9" Type="http://schemas.openxmlformats.org/officeDocument/2006/relationships/image" Target="../media/image261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6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56.png"/><Relationship Id="rId9" Type="http://schemas.openxmlformats.org/officeDocument/2006/relationships/image" Target="../media/image2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78.png"/><Relationship Id="rId5" Type="http://schemas.openxmlformats.org/officeDocument/2006/relationships/image" Target="../media/image67.svg"/><Relationship Id="rId4" Type="http://schemas.openxmlformats.org/officeDocument/2006/relationships/image" Target="../media/image265.png"/><Relationship Id="rId9" Type="http://schemas.openxmlformats.org/officeDocument/2006/relationships/image" Target="../media/image88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71.png"/><Relationship Id="rId3" Type="http://schemas.openxmlformats.org/officeDocument/2006/relationships/image" Target="../media/image267.png"/><Relationship Id="rId7" Type="http://schemas.openxmlformats.org/officeDocument/2006/relationships/image" Target="../media/image268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27.png"/><Relationship Id="rId5" Type="http://schemas.openxmlformats.org/officeDocument/2006/relationships/image" Target="../media/image318.png"/><Relationship Id="rId15" Type="http://schemas.openxmlformats.org/officeDocument/2006/relationships/image" Target="../media/image372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70.png"/><Relationship Id="rId14" Type="http://schemas.openxmlformats.org/officeDocument/2006/relationships/image" Target="../media/image27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73.png"/><Relationship Id="rId7" Type="http://schemas.openxmlformats.org/officeDocument/2006/relationships/image" Target="../media/image374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76.png"/><Relationship Id="rId5" Type="http://schemas.openxmlformats.org/officeDocument/2006/relationships/image" Target="../media/image346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7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57.png"/><Relationship Id="rId7" Type="http://schemas.openxmlformats.org/officeDocument/2006/relationships/image" Target="../media/image262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78.png"/><Relationship Id="rId5" Type="http://schemas.openxmlformats.org/officeDocument/2006/relationships/image" Target="../media/image377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6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79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80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8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83.png"/><Relationship Id="rId7" Type="http://schemas.openxmlformats.org/officeDocument/2006/relationships/image" Target="../media/image384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97.png"/><Relationship Id="rId5" Type="http://schemas.openxmlformats.org/officeDocument/2006/relationships/image" Target="../media/image296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8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86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17.png"/><Relationship Id="rId4" Type="http://schemas.openxmlformats.org/officeDocument/2006/relationships/image" Target="../media/image301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91.png"/><Relationship Id="rId3" Type="http://schemas.openxmlformats.org/officeDocument/2006/relationships/image" Target="../media/image388.png"/><Relationship Id="rId7" Type="http://schemas.openxmlformats.org/officeDocument/2006/relationships/image" Target="../media/image390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79.png"/><Relationship Id="rId5" Type="http://schemas.openxmlformats.org/officeDocument/2006/relationships/image" Target="../media/image389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60.png"/><Relationship Id="rId14" Type="http://schemas.openxmlformats.org/officeDocument/2006/relationships/image" Target="../media/image311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97.png"/><Relationship Id="rId3" Type="http://schemas.openxmlformats.org/officeDocument/2006/relationships/image" Target="../media/image392.png"/><Relationship Id="rId7" Type="http://schemas.openxmlformats.org/officeDocument/2006/relationships/image" Target="../media/image394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96.png"/><Relationship Id="rId5" Type="http://schemas.openxmlformats.org/officeDocument/2006/relationships/image" Target="../media/image393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95.png"/><Relationship Id="rId14" Type="http://schemas.openxmlformats.org/officeDocument/2006/relationships/image" Target="../media/image323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98.png"/><Relationship Id="rId7" Type="http://schemas.openxmlformats.org/officeDocument/2006/relationships/image" Target="../media/image39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78.png"/><Relationship Id="rId5" Type="http://schemas.openxmlformats.org/officeDocument/2006/relationships/image" Target="../media/image390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79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03.png"/><Relationship Id="rId18" Type="http://schemas.openxmlformats.org/officeDocument/2006/relationships/image" Target="../media/image338.svg"/><Relationship Id="rId3" Type="http://schemas.openxmlformats.org/officeDocument/2006/relationships/image" Target="../media/image363.png"/><Relationship Id="rId7" Type="http://schemas.openxmlformats.org/officeDocument/2006/relationships/image" Target="../media/image401.png"/><Relationship Id="rId12" Type="http://schemas.openxmlformats.org/officeDocument/2006/relationships/image" Target="../media/image237.svg"/><Relationship Id="rId17" Type="http://schemas.openxmlformats.org/officeDocument/2006/relationships/image" Target="../media/image40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54.png"/><Relationship Id="rId5" Type="http://schemas.openxmlformats.org/officeDocument/2006/relationships/image" Target="../media/image400.png"/><Relationship Id="rId15" Type="http://schemas.openxmlformats.org/officeDocument/2006/relationships/image" Target="../media/image404.png"/><Relationship Id="rId10" Type="http://schemas.openxmlformats.org/officeDocument/2006/relationships/image" Target="../media/image332.svg"/><Relationship Id="rId19" Type="http://schemas.openxmlformats.org/officeDocument/2006/relationships/image" Target="../media/image406.png"/><Relationship Id="rId4" Type="http://schemas.openxmlformats.org/officeDocument/2006/relationships/image" Target="../media/image255.svg"/><Relationship Id="rId9" Type="http://schemas.openxmlformats.org/officeDocument/2006/relationships/image" Target="../media/image402.png"/><Relationship Id="rId14" Type="http://schemas.openxmlformats.org/officeDocument/2006/relationships/image" Target="../media/image3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57.png"/><Relationship Id="rId7" Type="http://schemas.openxmlformats.org/officeDocument/2006/relationships/image" Target="../media/image262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78.png"/><Relationship Id="rId5" Type="http://schemas.openxmlformats.org/officeDocument/2006/relationships/image" Target="../media/image377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6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77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62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6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08.png"/><Relationship Id="rId4" Type="http://schemas.openxmlformats.org/officeDocument/2006/relationships/image" Target="../media/image34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09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10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1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57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13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15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17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19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0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74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76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74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7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74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7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2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42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74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76.png"/><Relationship Id="rId4" Type="http://schemas.openxmlformats.org/officeDocument/2006/relationships/image" Target="../media/image421.png"/><Relationship Id="rId9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26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25.png"/><Relationship Id="rId5" Type="http://schemas.openxmlformats.org/officeDocument/2006/relationships/image" Target="../media/image256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24.png"/><Relationship Id="rId14" Type="http://schemas.openxmlformats.org/officeDocument/2006/relationships/image" Target="../media/image379.sv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74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75.png"/><Relationship Id="rId4" Type="http://schemas.openxmlformats.org/officeDocument/2006/relationships/image" Target="../media/image25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77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6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79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67.png"/><Relationship Id="rId3" Type="http://schemas.openxmlformats.org/officeDocument/2006/relationships/image" Target="../media/image288.png"/><Relationship Id="rId7" Type="http://schemas.openxmlformats.org/officeDocument/2006/relationships/image" Target="../media/image42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30.png"/><Relationship Id="rId5" Type="http://schemas.openxmlformats.org/officeDocument/2006/relationships/image" Target="../media/image256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29.png"/><Relationship Id="rId14" Type="http://schemas.openxmlformats.org/officeDocument/2006/relationships/image" Target="../media/image71.sv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33.png"/><Relationship Id="rId4" Type="http://schemas.openxmlformats.org/officeDocument/2006/relationships/image" Target="../media/image391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6.png"/><Relationship Id="rId5" Type="http://schemas.openxmlformats.org/officeDocument/2006/relationships/image" Target="../media/image397.svg"/><Relationship Id="rId4" Type="http://schemas.openxmlformats.org/officeDocument/2006/relationships/image" Target="../media/image435.pn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11.png"/><Relationship Id="rId42" Type="http://schemas.openxmlformats.org/officeDocument/2006/relationships/image" Target="../media/image115.png"/><Relationship Id="rId47" Type="http://schemas.openxmlformats.org/officeDocument/2006/relationships/image" Target="../media/image444.svg"/><Relationship Id="rId50" Type="http://schemas.openxmlformats.org/officeDocument/2006/relationships/image" Target="../media/image119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28.png"/><Relationship Id="rId76" Type="http://schemas.openxmlformats.org/officeDocument/2006/relationships/image" Target="../media/image132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06.png"/><Relationship Id="rId32" Type="http://schemas.openxmlformats.org/officeDocument/2006/relationships/image" Target="../media/image110.png"/><Relationship Id="rId37" Type="http://schemas.openxmlformats.org/officeDocument/2006/relationships/image" Target="../media/image434.svg"/><Relationship Id="rId40" Type="http://schemas.openxmlformats.org/officeDocument/2006/relationships/image" Target="../media/image114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23.png"/><Relationship Id="rId66" Type="http://schemas.openxmlformats.org/officeDocument/2006/relationships/image" Target="../media/image127.png"/><Relationship Id="rId74" Type="http://schemas.openxmlformats.org/officeDocument/2006/relationships/image" Target="../media/image131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99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16.png"/><Relationship Id="rId52" Type="http://schemas.openxmlformats.org/officeDocument/2006/relationships/image" Target="../media/image120.png"/><Relationship Id="rId60" Type="http://schemas.openxmlformats.org/officeDocument/2006/relationships/image" Target="../media/image124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33.png"/><Relationship Id="rId81" Type="http://schemas.openxmlformats.org/officeDocument/2006/relationships/image" Target="../media/image478.svg"/><Relationship Id="rId4" Type="http://schemas.openxmlformats.org/officeDocument/2006/relationships/image" Target="../media/image96.png"/><Relationship Id="rId9" Type="http://schemas.openxmlformats.org/officeDocument/2006/relationships/image" Target="../media/image407.svg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image" Target="../media/image424.svg"/><Relationship Id="rId30" Type="http://schemas.openxmlformats.org/officeDocument/2006/relationships/image" Target="../media/image109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18.png"/><Relationship Id="rId56" Type="http://schemas.openxmlformats.org/officeDocument/2006/relationships/image" Target="../media/image122.png"/><Relationship Id="rId64" Type="http://schemas.openxmlformats.org/officeDocument/2006/relationships/image" Target="../media/image126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98.png"/><Relationship Id="rId51" Type="http://schemas.openxmlformats.org/officeDocument/2006/relationships/image" Target="../media/image448.svg"/><Relationship Id="rId72" Type="http://schemas.openxmlformats.org/officeDocument/2006/relationships/image" Target="../media/image130.png"/><Relationship Id="rId80" Type="http://schemas.openxmlformats.org/officeDocument/2006/relationships/image" Target="../media/image134.png"/><Relationship Id="rId3" Type="http://schemas.openxmlformats.org/officeDocument/2006/relationships/image" Target="../media/image401.svg"/><Relationship Id="rId12" Type="http://schemas.openxmlformats.org/officeDocument/2006/relationships/image" Target="../media/image100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13.png"/><Relationship Id="rId46" Type="http://schemas.openxmlformats.org/officeDocument/2006/relationships/image" Target="../media/image117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04.png"/><Relationship Id="rId41" Type="http://schemas.openxmlformats.org/officeDocument/2006/relationships/image" Target="../media/image438.svg"/><Relationship Id="rId54" Type="http://schemas.openxmlformats.org/officeDocument/2006/relationships/image" Target="../media/image121.png"/><Relationship Id="rId62" Type="http://schemas.openxmlformats.org/officeDocument/2006/relationships/image" Target="../media/image125.png"/><Relationship Id="rId70" Type="http://schemas.openxmlformats.org/officeDocument/2006/relationships/image" Target="../media/image129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43.png"/><Relationship Id="rId26" Type="http://schemas.openxmlformats.org/officeDocument/2006/relationships/image" Target="../media/image147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51.png"/><Relationship Id="rId42" Type="http://schemas.openxmlformats.org/officeDocument/2006/relationships/image" Target="../media/image155.png"/><Relationship Id="rId47" Type="http://schemas.openxmlformats.org/officeDocument/2006/relationships/image" Target="../media/image516.svg"/><Relationship Id="rId50" Type="http://schemas.openxmlformats.org/officeDocument/2006/relationships/image" Target="../media/image159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68.png"/><Relationship Id="rId76" Type="http://schemas.openxmlformats.org/officeDocument/2006/relationships/image" Target="../media/image172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35.png"/><Relationship Id="rId16" Type="http://schemas.openxmlformats.org/officeDocument/2006/relationships/image" Target="../media/image142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46.png"/><Relationship Id="rId32" Type="http://schemas.openxmlformats.org/officeDocument/2006/relationships/image" Target="../media/image150.png"/><Relationship Id="rId37" Type="http://schemas.openxmlformats.org/officeDocument/2006/relationships/image" Target="../media/image506.svg"/><Relationship Id="rId40" Type="http://schemas.openxmlformats.org/officeDocument/2006/relationships/image" Target="../media/image154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63.png"/><Relationship Id="rId66" Type="http://schemas.openxmlformats.org/officeDocument/2006/relationships/image" Target="../media/image167.png"/><Relationship Id="rId74" Type="http://schemas.openxmlformats.org/officeDocument/2006/relationships/image" Target="../media/image171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39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56.png"/><Relationship Id="rId52" Type="http://schemas.openxmlformats.org/officeDocument/2006/relationships/image" Target="../media/image160.png"/><Relationship Id="rId60" Type="http://schemas.openxmlformats.org/officeDocument/2006/relationships/image" Target="../media/image164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73.png"/><Relationship Id="rId81" Type="http://schemas.openxmlformats.org/officeDocument/2006/relationships/image" Target="../media/image548.svg"/><Relationship Id="rId4" Type="http://schemas.openxmlformats.org/officeDocument/2006/relationships/image" Target="../media/image136.png"/><Relationship Id="rId9" Type="http://schemas.openxmlformats.org/officeDocument/2006/relationships/image" Target="../media/image377.svg"/><Relationship Id="rId14" Type="http://schemas.openxmlformats.org/officeDocument/2006/relationships/image" Target="../media/image141.png"/><Relationship Id="rId22" Type="http://schemas.openxmlformats.org/officeDocument/2006/relationships/image" Target="../media/image145.png"/><Relationship Id="rId27" Type="http://schemas.openxmlformats.org/officeDocument/2006/relationships/image" Target="../media/image496.svg"/><Relationship Id="rId30" Type="http://schemas.openxmlformats.org/officeDocument/2006/relationships/image" Target="../media/image149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58.png"/><Relationship Id="rId56" Type="http://schemas.openxmlformats.org/officeDocument/2006/relationships/image" Target="../media/image162.png"/><Relationship Id="rId64" Type="http://schemas.openxmlformats.org/officeDocument/2006/relationships/image" Target="../media/image166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38.png"/><Relationship Id="rId51" Type="http://schemas.openxmlformats.org/officeDocument/2006/relationships/image" Target="../media/image520.svg"/><Relationship Id="rId72" Type="http://schemas.openxmlformats.org/officeDocument/2006/relationships/image" Target="../media/image170.png"/><Relationship Id="rId80" Type="http://schemas.openxmlformats.org/officeDocument/2006/relationships/image" Target="../media/image174.png"/><Relationship Id="rId3" Type="http://schemas.openxmlformats.org/officeDocument/2006/relationships/image" Target="../media/image375.svg"/><Relationship Id="rId12" Type="http://schemas.openxmlformats.org/officeDocument/2006/relationships/image" Target="../media/image140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53.png"/><Relationship Id="rId46" Type="http://schemas.openxmlformats.org/officeDocument/2006/relationships/image" Target="../media/image157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44.png"/><Relationship Id="rId41" Type="http://schemas.openxmlformats.org/officeDocument/2006/relationships/image" Target="../media/image510.svg"/><Relationship Id="rId54" Type="http://schemas.openxmlformats.org/officeDocument/2006/relationships/image" Target="../media/image161.png"/><Relationship Id="rId62" Type="http://schemas.openxmlformats.org/officeDocument/2006/relationships/image" Target="../media/image165.png"/><Relationship Id="rId70" Type="http://schemas.openxmlformats.org/officeDocument/2006/relationships/image" Target="../media/image169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7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48.png"/><Relationship Id="rId36" Type="http://schemas.openxmlformats.org/officeDocument/2006/relationships/image" Target="../media/image152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83.png"/><Relationship Id="rId26" Type="http://schemas.openxmlformats.org/officeDocument/2006/relationships/image" Target="../media/image187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91.png"/><Relationship Id="rId42" Type="http://schemas.openxmlformats.org/officeDocument/2006/relationships/image" Target="../media/image195.png"/><Relationship Id="rId47" Type="http://schemas.openxmlformats.org/officeDocument/2006/relationships/image" Target="../media/image588.svg"/><Relationship Id="rId50" Type="http://schemas.openxmlformats.org/officeDocument/2006/relationships/image" Target="../media/image199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08.png"/><Relationship Id="rId76" Type="http://schemas.openxmlformats.org/officeDocument/2006/relationships/image" Target="../media/image212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75.png"/><Relationship Id="rId16" Type="http://schemas.openxmlformats.org/officeDocument/2006/relationships/image" Target="../media/image182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86.png"/><Relationship Id="rId32" Type="http://schemas.openxmlformats.org/officeDocument/2006/relationships/image" Target="../media/image190.png"/><Relationship Id="rId37" Type="http://schemas.openxmlformats.org/officeDocument/2006/relationships/image" Target="../media/image578.svg"/><Relationship Id="rId40" Type="http://schemas.openxmlformats.org/officeDocument/2006/relationships/image" Target="../media/image194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03.png"/><Relationship Id="rId66" Type="http://schemas.openxmlformats.org/officeDocument/2006/relationships/image" Target="../media/image207.png"/><Relationship Id="rId74" Type="http://schemas.openxmlformats.org/officeDocument/2006/relationships/image" Target="../media/image211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79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96.png"/><Relationship Id="rId52" Type="http://schemas.openxmlformats.org/officeDocument/2006/relationships/image" Target="../media/image200.png"/><Relationship Id="rId60" Type="http://schemas.openxmlformats.org/officeDocument/2006/relationships/image" Target="../media/image204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13.png"/><Relationship Id="rId81" Type="http://schemas.openxmlformats.org/officeDocument/2006/relationships/image" Target="../media/image616.svg"/><Relationship Id="rId4" Type="http://schemas.openxmlformats.org/officeDocument/2006/relationships/image" Target="../media/image176.png"/><Relationship Id="rId9" Type="http://schemas.openxmlformats.org/officeDocument/2006/relationships/image" Target="../media/image556.svg"/><Relationship Id="rId14" Type="http://schemas.openxmlformats.org/officeDocument/2006/relationships/image" Target="../media/image181.png"/><Relationship Id="rId22" Type="http://schemas.openxmlformats.org/officeDocument/2006/relationships/image" Target="../media/image185.png"/><Relationship Id="rId27" Type="http://schemas.openxmlformats.org/officeDocument/2006/relationships/image" Target="../media/image570.svg"/><Relationship Id="rId30" Type="http://schemas.openxmlformats.org/officeDocument/2006/relationships/image" Target="../media/image189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98.png"/><Relationship Id="rId56" Type="http://schemas.openxmlformats.org/officeDocument/2006/relationships/image" Target="../media/image202.png"/><Relationship Id="rId64" Type="http://schemas.openxmlformats.org/officeDocument/2006/relationships/image" Target="../media/image206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78.png"/><Relationship Id="rId51" Type="http://schemas.openxmlformats.org/officeDocument/2006/relationships/image" Target="../media/image592.svg"/><Relationship Id="rId72" Type="http://schemas.openxmlformats.org/officeDocument/2006/relationships/image" Target="../media/image210.png"/><Relationship Id="rId80" Type="http://schemas.openxmlformats.org/officeDocument/2006/relationships/image" Target="../media/image214.png"/><Relationship Id="rId3" Type="http://schemas.openxmlformats.org/officeDocument/2006/relationships/image" Target="../media/image550.svg"/><Relationship Id="rId12" Type="http://schemas.openxmlformats.org/officeDocument/2006/relationships/image" Target="../media/image180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93.png"/><Relationship Id="rId46" Type="http://schemas.openxmlformats.org/officeDocument/2006/relationships/image" Target="../media/image197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84.png"/><Relationship Id="rId41" Type="http://schemas.openxmlformats.org/officeDocument/2006/relationships/image" Target="../media/image582.svg"/><Relationship Id="rId54" Type="http://schemas.openxmlformats.org/officeDocument/2006/relationships/image" Target="../media/image201.png"/><Relationship Id="rId62" Type="http://schemas.openxmlformats.org/officeDocument/2006/relationships/image" Target="../media/image205.png"/><Relationship Id="rId70" Type="http://schemas.openxmlformats.org/officeDocument/2006/relationships/image" Target="../media/image209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7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88.png"/><Relationship Id="rId36" Type="http://schemas.openxmlformats.org/officeDocument/2006/relationships/image" Target="../media/image192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23.png"/><Relationship Id="rId26" Type="http://schemas.openxmlformats.org/officeDocument/2006/relationships/image" Target="../media/image227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31.png"/><Relationship Id="rId42" Type="http://schemas.openxmlformats.org/officeDocument/2006/relationships/image" Target="../media/image155.png"/><Relationship Id="rId47" Type="http://schemas.openxmlformats.org/officeDocument/2006/relationships/image" Target="../media/image660.svg"/><Relationship Id="rId50" Type="http://schemas.openxmlformats.org/officeDocument/2006/relationships/image" Target="../media/image238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15.png"/><Relationship Id="rId16" Type="http://schemas.openxmlformats.org/officeDocument/2006/relationships/image" Target="../media/image222.png"/><Relationship Id="rId20" Type="http://schemas.openxmlformats.org/officeDocument/2006/relationships/image" Target="../media/image224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40.png"/><Relationship Id="rId62" Type="http://schemas.openxmlformats.org/officeDocument/2006/relationships/image" Target="../media/image2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7.png"/><Relationship Id="rId11" Type="http://schemas.openxmlformats.org/officeDocument/2006/relationships/image" Target="../media/image626.svg"/><Relationship Id="rId24" Type="http://schemas.openxmlformats.org/officeDocument/2006/relationships/image" Target="../media/image226.png"/><Relationship Id="rId32" Type="http://schemas.openxmlformats.org/officeDocument/2006/relationships/image" Target="../media/image230.png"/><Relationship Id="rId37" Type="http://schemas.openxmlformats.org/officeDocument/2006/relationships/image" Target="../media/image652.svg"/><Relationship Id="rId40" Type="http://schemas.openxmlformats.org/officeDocument/2006/relationships/image" Target="../media/image234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42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28.png"/><Relationship Id="rId36" Type="http://schemas.openxmlformats.org/officeDocument/2006/relationships/image" Target="../media/image232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19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35.png"/><Relationship Id="rId52" Type="http://schemas.openxmlformats.org/officeDocument/2006/relationships/image" Target="../media/image239.png"/><Relationship Id="rId60" Type="http://schemas.openxmlformats.org/officeDocument/2006/relationships/image" Target="../media/image243.png"/><Relationship Id="rId65" Type="http://schemas.openxmlformats.org/officeDocument/2006/relationships/image" Target="../media/image678.svg"/><Relationship Id="rId4" Type="http://schemas.openxmlformats.org/officeDocument/2006/relationships/image" Target="../media/image216.png"/><Relationship Id="rId9" Type="http://schemas.openxmlformats.org/officeDocument/2006/relationships/image" Target="../media/image624.svg"/><Relationship Id="rId14" Type="http://schemas.openxmlformats.org/officeDocument/2006/relationships/image" Target="../media/image221.png"/><Relationship Id="rId22" Type="http://schemas.openxmlformats.org/officeDocument/2006/relationships/image" Target="../media/image225.png"/><Relationship Id="rId27" Type="http://schemas.openxmlformats.org/officeDocument/2006/relationships/image" Target="../media/image642.svg"/><Relationship Id="rId30" Type="http://schemas.openxmlformats.org/officeDocument/2006/relationships/image" Target="../media/image229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37.png"/><Relationship Id="rId56" Type="http://schemas.openxmlformats.org/officeDocument/2006/relationships/image" Target="../media/image241.png"/><Relationship Id="rId64" Type="http://schemas.openxmlformats.org/officeDocument/2006/relationships/image" Target="../media/image245.png"/><Relationship Id="rId8" Type="http://schemas.openxmlformats.org/officeDocument/2006/relationships/image" Target="../media/image218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20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33.png"/><Relationship Id="rId46" Type="http://schemas.openxmlformats.org/officeDocument/2006/relationships/image" Target="../media/image236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11.png"/><Relationship Id="rId42" Type="http://schemas.openxmlformats.org/officeDocument/2006/relationships/image" Target="../media/image115.png"/><Relationship Id="rId47" Type="http://schemas.openxmlformats.org/officeDocument/2006/relationships/image" Target="../media/image444.svg"/><Relationship Id="rId50" Type="http://schemas.openxmlformats.org/officeDocument/2006/relationships/image" Target="../media/image119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28.png"/><Relationship Id="rId76" Type="http://schemas.openxmlformats.org/officeDocument/2006/relationships/image" Target="../media/image132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06.png"/><Relationship Id="rId32" Type="http://schemas.openxmlformats.org/officeDocument/2006/relationships/image" Target="../media/image110.png"/><Relationship Id="rId37" Type="http://schemas.openxmlformats.org/officeDocument/2006/relationships/image" Target="../media/image434.svg"/><Relationship Id="rId40" Type="http://schemas.openxmlformats.org/officeDocument/2006/relationships/image" Target="../media/image114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23.png"/><Relationship Id="rId66" Type="http://schemas.openxmlformats.org/officeDocument/2006/relationships/image" Target="../media/image127.png"/><Relationship Id="rId74" Type="http://schemas.openxmlformats.org/officeDocument/2006/relationships/image" Target="../media/image131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99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16.png"/><Relationship Id="rId52" Type="http://schemas.openxmlformats.org/officeDocument/2006/relationships/image" Target="../media/image120.png"/><Relationship Id="rId60" Type="http://schemas.openxmlformats.org/officeDocument/2006/relationships/image" Target="../media/image124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33.png"/><Relationship Id="rId81" Type="http://schemas.openxmlformats.org/officeDocument/2006/relationships/image" Target="../media/image478.svg"/><Relationship Id="rId4" Type="http://schemas.openxmlformats.org/officeDocument/2006/relationships/image" Target="../media/image96.png"/><Relationship Id="rId9" Type="http://schemas.openxmlformats.org/officeDocument/2006/relationships/image" Target="../media/image407.svg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image" Target="../media/image424.svg"/><Relationship Id="rId30" Type="http://schemas.openxmlformats.org/officeDocument/2006/relationships/image" Target="../media/image109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18.png"/><Relationship Id="rId56" Type="http://schemas.openxmlformats.org/officeDocument/2006/relationships/image" Target="../media/image122.png"/><Relationship Id="rId64" Type="http://schemas.openxmlformats.org/officeDocument/2006/relationships/image" Target="../media/image126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98.png"/><Relationship Id="rId51" Type="http://schemas.openxmlformats.org/officeDocument/2006/relationships/image" Target="../media/image448.svg"/><Relationship Id="rId72" Type="http://schemas.openxmlformats.org/officeDocument/2006/relationships/image" Target="../media/image130.png"/><Relationship Id="rId80" Type="http://schemas.openxmlformats.org/officeDocument/2006/relationships/image" Target="../media/image134.png"/><Relationship Id="rId3" Type="http://schemas.openxmlformats.org/officeDocument/2006/relationships/image" Target="../media/image401.svg"/><Relationship Id="rId12" Type="http://schemas.openxmlformats.org/officeDocument/2006/relationships/image" Target="../media/image100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13.png"/><Relationship Id="rId46" Type="http://schemas.openxmlformats.org/officeDocument/2006/relationships/image" Target="../media/image117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04.png"/><Relationship Id="rId41" Type="http://schemas.openxmlformats.org/officeDocument/2006/relationships/image" Target="../media/image438.svg"/><Relationship Id="rId54" Type="http://schemas.openxmlformats.org/officeDocument/2006/relationships/image" Target="../media/image121.png"/><Relationship Id="rId62" Type="http://schemas.openxmlformats.org/officeDocument/2006/relationships/image" Target="../media/image125.png"/><Relationship Id="rId70" Type="http://schemas.openxmlformats.org/officeDocument/2006/relationships/image" Target="../media/image129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43.png"/><Relationship Id="rId26" Type="http://schemas.openxmlformats.org/officeDocument/2006/relationships/image" Target="../media/image147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51.png"/><Relationship Id="rId42" Type="http://schemas.openxmlformats.org/officeDocument/2006/relationships/image" Target="../media/image155.png"/><Relationship Id="rId47" Type="http://schemas.openxmlformats.org/officeDocument/2006/relationships/image" Target="../media/image516.svg"/><Relationship Id="rId50" Type="http://schemas.openxmlformats.org/officeDocument/2006/relationships/image" Target="../media/image159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68.png"/><Relationship Id="rId76" Type="http://schemas.openxmlformats.org/officeDocument/2006/relationships/image" Target="../media/image172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35.png"/><Relationship Id="rId16" Type="http://schemas.openxmlformats.org/officeDocument/2006/relationships/image" Target="../media/image142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46.png"/><Relationship Id="rId32" Type="http://schemas.openxmlformats.org/officeDocument/2006/relationships/image" Target="../media/image150.png"/><Relationship Id="rId37" Type="http://schemas.openxmlformats.org/officeDocument/2006/relationships/image" Target="../media/image506.svg"/><Relationship Id="rId40" Type="http://schemas.openxmlformats.org/officeDocument/2006/relationships/image" Target="../media/image154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63.png"/><Relationship Id="rId66" Type="http://schemas.openxmlformats.org/officeDocument/2006/relationships/image" Target="../media/image167.png"/><Relationship Id="rId74" Type="http://schemas.openxmlformats.org/officeDocument/2006/relationships/image" Target="../media/image171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39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56.png"/><Relationship Id="rId52" Type="http://schemas.openxmlformats.org/officeDocument/2006/relationships/image" Target="../media/image160.png"/><Relationship Id="rId60" Type="http://schemas.openxmlformats.org/officeDocument/2006/relationships/image" Target="../media/image164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73.png"/><Relationship Id="rId81" Type="http://schemas.openxmlformats.org/officeDocument/2006/relationships/image" Target="../media/image548.svg"/><Relationship Id="rId4" Type="http://schemas.openxmlformats.org/officeDocument/2006/relationships/image" Target="../media/image136.png"/><Relationship Id="rId9" Type="http://schemas.openxmlformats.org/officeDocument/2006/relationships/image" Target="../media/image377.svg"/><Relationship Id="rId14" Type="http://schemas.openxmlformats.org/officeDocument/2006/relationships/image" Target="../media/image141.png"/><Relationship Id="rId22" Type="http://schemas.openxmlformats.org/officeDocument/2006/relationships/image" Target="../media/image145.png"/><Relationship Id="rId27" Type="http://schemas.openxmlformats.org/officeDocument/2006/relationships/image" Target="../media/image496.svg"/><Relationship Id="rId30" Type="http://schemas.openxmlformats.org/officeDocument/2006/relationships/image" Target="../media/image149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58.png"/><Relationship Id="rId56" Type="http://schemas.openxmlformats.org/officeDocument/2006/relationships/image" Target="../media/image162.png"/><Relationship Id="rId64" Type="http://schemas.openxmlformats.org/officeDocument/2006/relationships/image" Target="../media/image166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38.png"/><Relationship Id="rId51" Type="http://schemas.openxmlformats.org/officeDocument/2006/relationships/image" Target="../media/image520.svg"/><Relationship Id="rId72" Type="http://schemas.openxmlformats.org/officeDocument/2006/relationships/image" Target="../media/image170.png"/><Relationship Id="rId80" Type="http://schemas.openxmlformats.org/officeDocument/2006/relationships/image" Target="../media/image174.png"/><Relationship Id="rId3" Type="http://schemas.openxmlformats.org/officeDocument/2006/relationships/image" Target="../media/image375.svg"/><Relationship Id="rId12" Type="http://schemas.openxmlformats.org/officeDocument/2006/relationships/image" Target="../media/image140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53.png"/><Relationship Id="rId46" Type="http://schemas.openxmlformats.org/officeDocument/2006/relationships/image" Target="../media/image157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44.png"/><Relationship Id="rId41" Type="http://schemas.openxmlformats.org/officeDocument/2006/relationships/image" Target="../media/image510.svg"/><Relationship Id="rId54" Type="http://schemas.openxmlformats.org/officeDocument/2006/relationships/image" Target="../media/image161.png"/><Relationship Id="rId62" Type="http://schemas.openxmlformats.org/officeDocument/2006/relationships/image" Target="../media/image165.png"/><Relationship Id="rId70" Type="http://schemas.openxmlformats.org/officeDocument/2006/relationships/image" Target="../media/image169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7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48.png"/><Relationship Id="rId36" Type="http://schemas.openxmlformats.org/officeDocument/2006/relationships/image" Target="../media/image152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83.png"/><Relationship Id="rId26" Type="http://schemas.openxmlformats.org/officeDocument/2006/relationships/image" Target="../media/image187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91.png"/><Relationship Id="rId42" Type="http://schemas.openxmlformats.org/officeDocument/2006/relationships/image" Target="../media/image195.png"/><Relationship Id="rId47" Type="http://schemas.openxmlformats.org/officeDocument/2006/relationships/image" Target="../media/image588.svg"/><Relationship Id="rId50" Type="http://schemas.openxmlformats.org/officeDocument/2006/relationships/image" Target="../media/image199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08.png"/><Relationship Id="rId76" Type="http://schemas.openxmlformats.org/officeDocument/2006/relationships/image" Target="../media/image212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75.png"/><Relationship Id="rId16" Type="http://schemas.openxmlformats.org/officeDocument/2006/relationships/image" Target="../media/image182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86.png"/><Relationship Id="rId32" Type="http://schemas.openxmlformats.org/officeDocument/2006/relationships/image" Target="../media/image190.png"/><Relationship Id="rId37" Type="http://schemas.openxmlformats.org/officeDocument/2006/relationships/image" Target="../media/image578.svg"/><Relationship Id="rId40" Type="http://schemas.openxmlformats.org/officeDocument/2006/relationships/image" Target="../media/image194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03.png"/><Relationship Id="rId66" Type="http://schemas.openxmlformats.org/officeDocument/2006/relationships/image" Target="../media/image207.png"/><Relationship Id="rId74" Type="http://schemas.openxmlformats.org/officeDocument/2006/relationships/image" Target="../media/image211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79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96.png"/><Relationship Id="rId52" Type="http://schemas.openxmlformats.org/officeDocument/2006/relationships/image" Target="../media/image200.png"/><Relationship Id="rId60" Type="http://schemas.openxmlformats.org/officeDocument/2006/relationships/image" Target="../media/image204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13.png"/><Relationship Id="rId81" Type="http://schemas.openxmlformats.org/officeDocument/2006/relationships/image" Target="../media/image616.svg"/><Relationship Id="rId4" Type="http://schemas.openxmlformats.org/officeDocument/2006/relationships/image" Target="../media/image176.png"/><Relationship Id="rId9" Type="http://schemas.openxmlformats.org/officeDocument/2006/relationships/image" Target="../media/image556.svg"/><Relationship Id="rId14" Type="http://schemas.openxmlformats.org/officeDocument/2006/relationships/image" Target="../media/image181.png"/><Relationship Id="rId22" Type="http://schemas.openxmlformats.org/officeDocument/2006/relationships/image" Target="../media/image185.png"/><Relationship Id="rId27" Type="http://schemas.openxmlformats.org/officeDocument/2006/relationships/image" Target="../media/image570.svg"/><Relationship Id="rId30" Type="http://schemas.openxmlformats.org/officeDocument/2006/relationships/image" Target="../media/image189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98.png"/><Relationship Id="rId56" Type="http://schemas.openxmlformats.org/officeDocument/2006/relationships/image" Target="../media/image202.png"/><Relationship Id="rId64" Type="http://schemas.openxmlformats.org/officeDocument/2006/relationships/image" Target="../media/image206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78.png"/><Relationship Id="rId51" Type="http://schemas.openxmlformats.org/officeDocument/2006/relationships/image" Target="../media/image592.svg"/><Relationship Id="rId72" Type="http://schemas.openxmlformats.org/officeDocument/2006/relationships/image" Target="../media/image210.png"/><Relationship Id="rId80" Type="http://schemas.openxmlformats.org/officeDocument/2006/relationships/image" Target="../media/image214.png"/><Relationship Id="rId3" Type="http://schemas.openxmlformats.org/officeDocument/2006/relationships/image" Target="../media/image550.svg"/><Relationship Id="rId12" Type="http://schemas.openxmlformats.org/officeDocument/2006/relationships/image" Target="../media/image180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93.png"/><Relationship Id="rId46" Type="http://schemas.openxmlformats.org/officeDocument/2006/relationships/image" Target="../media/image197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84.png"/><Relationship Id="rId41" Type="http://schemas.openxmlformats.org/officeDocument/2006/relationships/image" Target="../media/image582.svg"/><Relationship Id="rId54" Type="http://schemas.openxmlformats.org/officeDocument/2006/relationships/image" Target="../media/image201.png"/><Relationship Id="rId62" Type="http://schemas.openxmlformats.org/officeDocument/2006/relationships/image" Target="../media/image205.png"/><Relationship Id="rId70" Type="http://schemas.openxmlformats.org/officeDocument/2006/relationships/image" Target="../media/image209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7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88.png"/><Relationship Id="rId36" Type="http://schemas.openxmlformats.org/officeDocument/2006/relationships/image" Target="../media/image192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23.png"/><Relationship Id="rId26" Type="http://schemas.openxmlformats.org/officeDocument/2006/relationships/image" Target="../media/image227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31.png"/><Relationship Id="rId42" Type="http://schemas.openxmlformats.org/officeDocument/2006/relationships/image" Target="../media/image155.png"/><Relationship Id="rId47" Type="http://schemas.openxmlformats.org/officeDocument/2006/relationships/image" Target="../media/image660.svg"/><Relationship Id="rId50" Type="http://schemas.openxmlformats.org/officeDocument/2006/relationships/image" Target="../media/image238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15.png"/><Relationship Id="rId16" Type="http://schemas.openxmlformats.org/officeDocument/2006/relationships/image" Target="../media/image222.png"/><Relationship Id="rId20" Type="http://schemas.openxmlformats.org/officeDocument/2006/relationships/image" Target="../media/image224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40.png"/><Relationship Id="rId62" Type="http://schemas.openxmlformats.org/officeDocument/2006/relationships/image" Target="../media/image2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7.png"/><Relationship Id="rId11" Type="http://schemas.openxmlformats.org/officeDocument/2006/relationships/image" Target="../media/image626.svg"/><Relationship Id="rId24" Type="http://schemas.openxmlformats.org/officeDocument/2006/relationships/image" Target="../media/image226.png"/><Relationship Id="rId32" Type="http://schemas.openxmlformats.org/officeDocument/2006/relationships/image" Target="../media/image230.png"/><Relationship Id="rId37" Type="http://schemas.openxmlformats.org/officeDocument/2006/relationships/image" Target="../media/image652.svg"/><Relationship Id="rId40" Type="http://schemas.openxmlformats.org/officeDocument/2006/relationships/image" Target="../media/image234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42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28.png"/><Relationship Id="rId36" Type="http://schemas.openxmlformats.org/officeDocument/2006/relationships/image" Target="../media/image232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19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35.png"/><Relationship Id="rId52" Type="http://schemas.openxmlformats.org/officeDocument/2006/relationships/image" Target="../media/image239.png"/><Relationship Id="rId60" Type="http://schemas.openxmlformats.org/officeDocument/2006/relationships/image" Target="../media/image243.png"/><Relationship Id="rId65" Type="http://schemas.openxmlformats.org/officeDocument/2006/relationships/image" Target="../media/image678.svg"/><Relationship Id="rId4" Type="http://schemas.openxmlformats.org/officeDocument/2006/relationships/image" Target="../media/image216.png"/><Relationship Id="rId9" Type="http://schemas.openxmlformats.org/officeDocument/2006/relationships/image" Target="../media/image624.svg"/><Relationship Id="rId14" Type="http://schemas.openxmlformats.org/officeDocument/2006/relationships/image" Target="../media/image221.png"/><Relationship Id="rId22" Type="http://schemas.openxmlformats.org/officeDocument/2006/relationships/image" Target="../media/image225.png"/><Relationship Id="rId27" Type="http://schemas.openxmlformats.org/officeDocument/2006/relationships/image" Target="../media/image642.svg"/><Relationship Id="rId30" Type="http://schemas.openxmlformats.org/officeDocument/2006/relationships/image" Target="../media/image229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37.png"/><Relationship Id="rId56" Type="http://schemas.openxmlformats.org/officeDocument/2006/relationships/image" Target="../media/image241.png"/><Relationship Id="rId64" Type="http://schemas.openxmlformats.org/officeDocument/2006/relationships/image" Target="../media/image245.png"/><Relationship Id="rId8" Type="http://schemas.openxmlformats.org/officeDocument/2006/relationships/image" Target="../media/image218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20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33.png"/><Relationship Id="rId46" Type="http://schemas.openxmlformats.org/officeDocument/2006/relationships/image" Target="../media/image236.png"/><Relationship Id="rId59" Type="http://schemas.openxmlformats.org/officeDocument/2006/relationships/image" Target="../media/image67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9.png"/><Relationship Id="rId5" Type="http://schemas.openxmlformats.org/officeDocument/2006/relationships/image" Target="../media/image37.svg"/><Relationship Id="rId4" Type="http://schemas.openxmlformats.org/officeDocument/2006/relationships/image" Target="../media/image248.png"/><Relationship Id="rId9" Type="http://schemas.openxmlformats.org/officeDocument/2006/relationships/image" Target="../media/image41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3.png"/><Relationship Id="rId5" Type="http://schemas.openxmlformats.org/officeDocument/2006/relationships/image" Target="../media/image45.svg"/><Relationship Id="rId4" Type="http://schemas.openxmlformats.org/officeDocument/2006/relationships/image" Target="../media/image252.png"/><Relationship Id="rId9" Type="http://schemas.openxmlformats.org/officeDocument/2006/relationships/image" Target="../media/image49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66.png"/><Relationship Id="rId18" Type="http://schemas.openxmlformats.org/officeDocument/2006/relationships/image" Target="../media/image73.sv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12" Type="http://schemas.openxmlformats.org/officeDocument/2006/relationships/image" Target="../media/image67.svg"/><Relationship Id="rId17" Type="http://schemas.openxmlformats.org/officeDocument/2006/relationships/image" Target="../media/image26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65.png"/><Relationship Id="rId5" Type="http://schemas.openxmlformats.org/officeDocument/2006/relationships/image" Target="../media/image262.png"/><Relationship Id="rId15" Type="http://schemas.openxmlformats.org/officeDocument/2006/relationships/image" Target="../media/image26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64.png"/><Relationship Id="rId14" Type="http://schemas.openxmlformats.org/officeDocument/2006/relationships/image" Target="../media/image6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9.png"/><Relationship Id="rId5" Type="http://schemas.openxmlformats.org/officeDocument/2006/relationships/image" Target="../media/image37.svg"/><Relationship Id="rId4" Type="http://schemas.openxmlformats.org/officeDocument/2006/relationships/image" Target="../media/image248.png"/><Relationship Id="rId9" Type="http://schemas.openxmlformats.org/officeDocument/2006/relationships/image" Target="../media/image4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3.png"/><Relationship Id="rId5" Type="http://schemas.openxmlformats.org/officeDocument/2006/relationships/image" Target="../media/image45.svg"/><Relationship Id="rId4" Type="http://schemas.openxmlformats.org/officeDocument/2006/relationships/image" Target="../media/image252.png"/><Relationship Id="rId9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66.png"/><Relationship Id="rId18" Type="http://schemas.openxmlformats.org/officeDocument/2006/relationships/image" Target="../media/image73.sv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12" Type="http://schemas.openxmlformats.org/officeDocument/2006/relationships/image" Target="../media/image67.svg"/><Relationship Id="rId17" Type="http://schemas.openxmlformats.org/officeDocument/2006/relationships/image" Target="../media/image26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65.png"/><Relationship Id="rId5" Type="http://schemas.openxmlformats.org/officeDocument/2006/relationships/image" Target="../media/image262.png"/><Relationship Id="rId15" Type="http://schemas.openxmlformats.org/officeDocument/2006/relationships/image" Target="../media/image26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64.png"/><Relationship Id="rId14" Type="http://schemas.openxmlformats.org/officeDocument/2006/relationships/image" Target="../media/image6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9.png"/><Relationship Id="rId5" Type="http://schemas.openxmlformats.org/officeDocument/2006/relationships/image" Target="../media/image37.svg"/><Relationship Id="rId4" Type="http://schemas.openxmlformats.org/officeDocument/2006/relationships/image" Target="../media/image248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3.png"/><Relationship Id="rId5" Type="http://schemas.openxmlformats.org/officeDocument/2006/relationships/image" Target="../media/image45.svg"/><Relationship Id="rId4" Type="http://schemas.openxmlformats.org/officeDocument/2006/relationships/image" Target="../media/image25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66.png"/><Relationship Id="rId18" Type="http://schemas.openxmlformats.org/officeDocument/2006/relationships/image" Target="../media/image73.sv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12" Type="http://schemas.openxmlformats.org/officeDocument/2006/relationships/image" Target="../media/image67.svg"/><Relationship Id="rId17" Type="http://schemas.openxmlformats.org/officeDocument/2006/relationships/image" Target="../media/image26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65.png"/><Relationship Id="rId5" Type="http://schemas.openxmlformats.org/officeDocument/2006/relationships/image" Target="../media/image262.png"/><Relationship Id="rId15" Type="http://schemas.openxmlformats.org/officeDocument/2006/relationships/image" Target="../media/image267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64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69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70.png"/><Relationship Id="rId4" Type="http://schemas.openxmlformats.org/officeDocument/2006/relationships/image" Target="../media/image7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7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9.png"/><Relationship Id="rId4" Type="http://schemas.openxmlformats.org/officeDocument/2006/relationships/image" Target="../media/image256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72.jpeg"/><Relationship Id="rId7" Type="http://schemas.openxmlformats.org/officeDocument/2006/relationships/image" Target="../media/image49.svg"/><Relationship Id="rId12" Type="http://schemas.openxmlformats.org/officeDocument/2006/relationships/image" Target="../media/image2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8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60.png"/><Relationship Id="rId4" Type="http://schemas.openxmlformats.org/officeDocument/2006/relationships/image" Target="../media/image256.png"/><Relationship Id="rId9" Type="http://schemas.openxmlformats.org/officeDocument/2006/relationships/image" Target="../media/image5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74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75.png"/><Relationship Id="rId4" Type="http://schemas.openxmlformats.org/officeDocument/2006/relationships/image" Target="../media/image2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77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65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6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84.jpeg"/><Relationship Id="rId4" Type="http://schemas.openxmlformats.org/officeDocument/2006/relationships/image" Target="../media/image283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8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86.png"/><Relationship Id="rId4" Type="http://schemas.openxmlformats.org/officeDocument/2006/relationships/image" Target="../media/image94.svg"/><Relationship Id="rId9" Type="http://schemas.openxmlformats.org/officeDocument/2006/relationships/image" Target="../media/image28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62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90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92.png"/><Relationship Id="rId4" Type="http://schemas.openxmlformats.org/officeDocument/2006/relationships/image" Target="../media/image289.png"/><Relationship Id="rId9" Type="http://schemas.openxmlformats.org/officeDocument/2006/relationships/image" Target="../media/image10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97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4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96.png"/><Relationship Id="rId4" Type="http://schemas.openxmlformats.org/officeDocument/2006/relationships/image" Target="../media/image292.png"/><Relationship Id="rId9" Type="http://schemas.openxmlformats.org/officeDocument/2006/relationships/image" Target="../media/image113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89.png"/><Relationship Id="rId7" Type="http://schemas.openxmlformats.org/officeDocument/2006/relationships/image" Target="../media/image29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00.png"/><Relationship Id="rId5" Type="http://schemas.openxmlformats.org/officeDocument/2006/relationships/image" Target="../media/image288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9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02.png"/><Relationship Id="rId5" Type="http://schemas.openxmlformats.org/officeDocument/2006/relationships/image" Target="../media/image125.svg"/><Relationship Id="rId4" Type="http://schemas.openxmlformats.org/officeDocument/2006/relationships/image" Target="../media/image301.png"/><Relationship Id="rId9" Type="http://schemas.openxmlformats.org/officeDocument/2006/relationships/image" Target="../media/image129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07.png"/><Relationship Id="rId5" Type="http://schemas.openxmlformats.org/officeDocument/2006/relationships/image" Target="../media/image135.svg"/><Relationship Id="rId4" Type="http://schemas.openxmlformats.org/officeDocument/2006/relationships/image" Target="../media/image30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49.png"/><Relationship Id="rId5" Type="http://schemas.openxmlformats.org/officeDocument/2006/relationships/image" Target="../media/image37.svg"/><Relationship Id="rId4" Type="http://schemas.openxmlformats.org/officeDocument/2006/relationships/image" Target="../media/image248.png"/><Relationship Id="rId9" Type="http://schemas.openxmlformats.org/officeDocument/2006/relationships/image" Target="../media/image4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0.png"/><Relationship Id="rId5" Type="http://schemas.openxmlformats.org/officeDocument/2006/relationships/image" Target="../media/image141.svg"/><Relationship Id="rId4" Type="http://schemas.openxmlformats.org/officeDocument/2006/relationships/image" Target="../media/image30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15.png"/><Relationship Id="rId5" Type="http://schemas.openxmlformats.org/officeDocument/2006/relationships/image" Target="../media/image312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16.png"/><Relationship Id="rId7" Type="http://schemas.openxmlformats.org/officeDocument/2006/relationships/image" Target="../media/image31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17.png"/><Relationship Id="rId4" Type="http://schemas.openxmlformats.org/officeDocument/2006/relationships/image" Target="../media/image155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1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20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22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26.png"/><Relationship Id="rId5" Type="http://schemas.openxmlformats.org/officeDocument/2006/relationships/image" Target="../media/image173.svg"/><Relationship Id="rId4" Type="http://schemas.openxmlformats.org/officeDocument/2006/relationships/image" Target="../media/image325.png"/><Relationship Id="rId9" Type="http://schemas.openxmlformats.org/officeDocument/2006/relationships/image" Target="../media/image177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29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 mouse-over functions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function: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function() { }, function(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{}, () =&gt; {},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with “named” function.</a:t>
            </a:r>
            <a:endParaRPr lang="ja-JP" altLang="en-US" sz="16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callbackFunction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7524943" y="5083959"/>
            <a:ext cx="4328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that, try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reload.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70748"/>
            <a:ext cx="5261126" cy="340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that, try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send an image.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70748"/>
            <a:ext cx="5261126" cy="340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that, try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send an image.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70748"/>
            <a:ext cx="5261126" cy="340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that, try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send an image.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70748"/>
            <a:ext cx="5261126" cy="340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that, try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send an image.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67514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27728</TotalTime>
  <Words>10341</Words>
  <Application>Microsoft Office PowerPoint</Application>
  <PresentationFormat>ユーザー設定</PresentationFormat>
  <Paragraphs>2306</Paragraphs>
  <Slides>156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156</vt:i4>
      </vt:variant>
    </vt:vector>
  </HeadingPairs>
  <TitlesOfParts>
    <vt:vector size="161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826</cp:revision>
  <dcterms:created xsi:type="dcterms:W3CDTF">2018-06-24T09:54:07Z</dcterms:created>
  <dcterms:modified xsi:type="dcterms:W3CDTF">2021-07-17T18:30:15Z</dcterms:modified>
</cp:coreProperties>
</file>